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0"/>
  </p:notesMasterIdLst>
  <p:sldIdLst>
    <p:sldId id="349" r:id="rId3"/>
    <p:sldId id="350" r:id="rId4"/>
    <p:sldId id="351" r:id="rId5"/>
    <p:sldId id="352" r:id="rId6"/>
    <p:sldId id="353" r:id="rId7"/>
    <p:sldId id="354" r:id="rId8"/>
    <p:sldId id="355" r:id="rId9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2019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40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7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32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832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84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1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09306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660</TotalTime>
  <Words>0</Words>
  <Application>Microsoft Office PowerPoint</Application>
  <PresentationFormat>画面に合わせる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坂田</cp:lastModifiedBy>
  <cp:revision>34</cp:revision>
  <cp:lastPrinted>2019-12-09T04:02:39Z</cp:lastPrinted>
  <dcterms:created xsi:type="dcterms:W3CDTF">2017-08-28T01:14:53Z</dcterms:created>
  <dcterms:modified xsi:type="dcterms:W3CDTF">2024-08-09T08:42:02Z</dcterms:modified>
</cp:coreProperties>
</file>